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556" r:id="rId46"/>
    <p:sldId id="557" r:id="rId47"/>
    <p:sldId id="55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42" d="100"/>
          <a:sy n="42" d="100"/>
        </p:scale>
        <p:origin x="-126" y="-6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28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40493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6489" y="5960914"/>
            <a:ext cx="860503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42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xmlns="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9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("#createLink").click(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1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xmlns="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274347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332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xmlns="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3380</TotalTime>
  <Words>2543</Words>
  <Application>Microsoft Office PowerPoint</Application>
  <PresentationFormat>Custom</PresentationFormat>
  <Paragraphs>457</Paragraphs>
  <Slides>46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149</cp:revision>
  <dcterms:created xsi:type="dcterms:W3CDTF">2014-01-02T17:00:34Z</dcterms:created>
  <dcterms:modified xsi:type="dcterms:W3CDTF">2018-02-14T18:59:04Z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